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latin typeface="游ゴシック"/>
                <a:ea typeface="游ゴシック"/>
              </a:rPr>
              <a:t>※ このスライドは練習用の説明です（削除してかまいません）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作例編11-11の完成見本です。写真のスライドショーの形をご覧いただけます。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・16:9、背景は濃いグレーにしてあります</a:t>
            </a:r>
          </a:p>
          <a:p>
            <a:r>
              <a:rPr sz="1300" b="0">
                <a:latin typeface="游ゴシック"/>
                <a:ea typeface="游ゴシック"/>
              </a:rPr>
              <a:t>・写真は縦横比を保ったまま中央に配置しています（縦の写真は左右に余白が出ます）</a:t>
            </a:r>
          </a:p>
          <a:p>
            <a:r>
              <a:rPr sz="1300" b="0">
                <a:latin typeface="游ゴシック"/>
                <a:ea typeface="游ゴシック"/>
              </a:rPr>
              <a:t>・写真の下に短い説明を入れ、読みやすいよう半透明の帯を敷いています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【ご注意】画面切り替えと自動送り、音楽は設定していません。</a:t>
            </a:r>
          </a:p>
          <a:p>
            <a:r>
              <a:rPr sz="1300" b="0">
                <a:latin typeface="游ゴシック"/>
                <a:ea typeface="游ゴシック"/>
              </a:rPr>
              <a:t>　記事の工程5・工程6のとおり、ご自分で設定しながらお読みください。</a:t>
            </a:r>
          </a:p>
          <a:p>
            <a:r>
              <a:rPr sz="1300" b="0">
                <a:latin typeface="游ゴシック"/>
                <a:ea typeface="游ゴシック"/>
              </a:rPr>
              <a:t>　（「画面切り替え」タブ →「フェード」→「すべてに適用」、自動的に切り替え 5秒）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※同梱の画像は練習用に作った合成画像です。実際の行事の写真に差し替えてお使いください。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2286000"/>
            <a:ext cx="10058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2F2F0"/>
                </a:solidFill>
                <a:latin typeface="游ゴシック"/>
                <a:ea typeface="游ゴシック"/>
              </a:rPr>
              <a:t>令和八年度　夏祭り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3657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D8B06A"/>
                </a:solidFill>
                <a:latin typeface="游ゴシック"/>
                <a:ea typeface="游ゴシック"/>
              </a:rPr>
              <a:t>令和八年七月二十五日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3891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みどり町内会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人物_正方形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967" y="822960"/>
            <a:ext cx="493776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準備が始まりました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人物_縦長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927" y="822960"/>
            <a:ext cx="329184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模擬店の設営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行事_集合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27" y="822960"/>
            <a:ext cx="877824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会場のようす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風景_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527" y="822960"/>
            <a:ext cx="740664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たくさんのご来場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風景_春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527" y="822960"/>
            <a:ext cx="740664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子ども会の発表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風景_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527" y="822960"/>
            <a:ext cx="740664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91840" y="5897880"/>
            <a:ext cx="5577840" cy="6400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0">
                <a:solidFill>
                  <a:srgbClr val="F2F2F0"/>
                </a:solidFill>
                <a:latin typeface="游ゴシック"/>
                <a:ea typeface="游ゴシック"/>
              </a:rPr>
              <a:t>盆踊り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428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27432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2F2F0"/>
                </a:solidFill>
                <a:latin typeface="游ゴシック"/>
                <a:ea typeface="游ゴシック"/>
              </a:rPr>
              <a:t>ご協力ありがとうございました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39319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D8B06A"/>
                </a:solidFill>
                <a:latin typeface="游ゴシック"/>
                <a:ea typeface="游ゴシック"/>
              </a:rPr>
              <a:t>みどり町内会　総務部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